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527" r:id="rId6"/>
    <p:sldId id="559" r:id="rId7"/>
    <p:sldId id="568" r:id="rId8"/>
    <p:sldId id="569" r:id="rId9"/>
    <p:sldId id="560" r:id="rId10"/>
    <p:sldId id="571" r:id="rId11"/>
    <p:sldId id="572" r:id="rId12"/>
    <p:sldId id="573" r:id="rId13"/>
    <p:sldId id="574" r:id="rId14"/>
    <p:sldId id="544" r:id="rId15"/>
    <p:sldId id="575" r:id="rId16"/>
    <p:sldId id="576" r:id="rId17"/>
    <p:sldId id="577" r:id="rId18"/>
    <p:sldId id="578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0562" autoAdjust="0"/>
  </p:normalViewPr>
  <p:slideViewPr>
    <p:cSldViewPr snapToGrid="0">
      <p:cViewPr varScale="1">
        <p:scale>
          <a:sx n="84" d="100"/>
          <a:sy n="84" d="100"/>
        </p:scale>
        <p:origin x="-590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2597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8048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1028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2237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7344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520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6856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0437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1790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2509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66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16.11.2021.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okwidgets.com/play/VB9C2V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resource/2470240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3;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Trends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309756"/>
            <a:ext cx="7545197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5;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Perfecting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humans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355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6" y="3362"/>
            <a:ext cx="4826782" cy="685463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2004" y="1126717"/>
            <a:ext cx="9121499" cy="221649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91D1739-1FFF-4D62-92F4-E48393B91B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6512" y="3756969"/>
            <a:ext cx="5154484" cy="235103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D9EDE24-4F06-4F20-ABB3-2AE47BA83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3639" y="3628401"/>
            <a:ext cx="1694329" cy="24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8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7" y="0"/>
            <a:ext cx="4843006" cy="687927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429" y="705498"/>
            <a:ext cx="4868073" cy="504966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3290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65" y="-8570"/>
            <a:ext cx="4846156" cy="688410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3929" y="1627512"/>
            <a:ext cx="9700169" cy="495771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BD27CF50-1D5A-4213-9C4D-0ED4E94F5CE1}"/>
              </a:ext>
            </a:extLst>
          </p:cNvPr>
          <p:cNvSpPr txBox="1">
            <a:spLocks/>
          </p:cNvSpPr>
          <p:nvPr/>
        </p:nvSpPr>
        <p:spPr>
          <a:xfrm>
            <a:off x="4847550" y="0"/>
            <a:ext cx="6902619" cy="40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46.</a:t>
            </a: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E40CB71D-FB2B-46B9-84DD-0863E6F7E89F}"/>
              </a:ext>
            </a:extLst>
          </p:cNvPr>
          <p:cNvSpPr txBox="1">
            <a:spLocks/>
          </p:cNvSpPr>
          <p:nvPr/>
        </p:nvSpPr>
        <p:spPr>
          <a:xfrm>
            <a:off x="4329958" y="2086850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recharge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25D1A428-4967-4B54-8FFC-44E9B6D63594}"/>
              </a:ext>
            </a:extLst>
          </p:cNvPr>
          <p:cNvSpPr txBox="1">
            <a:spLocks/>
          </p:cNvSpPr>
          <p:nvPr/>
        </p:nvSpPr>
        <p:spPr>
          <a:xfrm>
            <a:off x="6392143" y="2086850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batteries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6CF3B7A4-79F9-40BF-8421-01E817CC028D}"/>
              </a:ext>
            </a:extLst>
          </p:cNvPr>
          <p:cNvSpPr txBox="1">
            <a:spLocks/>
          </p:cNvSpPr>
          <p:nvPr/>
        </p:nvSpPr>
        <p:spPr>
          <a:xfrm>
            <a:off x="9377084" y="2768168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Bummer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49584AC0-A5D1-4DED-B4B7-10DEEA3E2036}"/>
              </a:ext>
            </a:extLst>
          </p:cNvPr>
          <p:cNvSpPr txBox="1">
            <a:spLocks/>
          </p:cNvSpPr>
          <p:nvPr/>
        </p:nvSpPr>
        <p:spPr>
          <a:xfrm>
            <a:off x="7523951" y="3114129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under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4BF88F98-F781-4A03-AF37-9FF84C282515}"/>
              </a:ext>
            </a:extLst>
          </p:cNvPr>
          <p:cNvSpPr txBox="1">
            <a:spLocks/>
          </p:cNvSpPr>
          <p:nvPr/>
        </p:nvSpPr>
        <p:spPr>
          <a:xfrm>
            <a:off x="9453106" y="3127379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knife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94D2663D-F54D-4CAB-9BAF-5943C7A5591C}"/>
              </a:ext>
            </a:extLst>
          </p:cNvPr>
          <p:cNvSpPr txBox="1">
            <a:spLocks/>
          </p:cNvSpPr>
          <p:nvPr/>
        </p:nvSpPr>
        <p:spPr>
          <a:xfrm>
            <a:off x="2257926" y="3808074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hopes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349364E2-173E-4519-BF39-182D4063ABFA}"/>
              </a:ext>
            </a:extLst>
          </p:cNvPr>
          <p:cNvSpPr txBox="1">
            <a:spLocks/>
          </p:cNvSpPr>
          <p:nvPr/>
        </p:nvSpPr>
        <p:spPr>
          <a:xfrm>
            <a:off x="8168129" y="4149211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face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09E47844-5000-420F-B3CF-CC7FD042E1A6}"/>
              </a:ext>
            </a:extLst>
          </p:cNvPr>
          <p:cNvSpPr txBox="1">
            <a:spLocks/>
          </p:cNvSpPr>
          <p:nvPr/>
        </p:nvSpPr>
        <p:spPr>
          <a:xfrm>
            <a:off x="2238467" y="4486178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65D89C1A-488A-49D9-9CE3-57A33D368837}"/>
              </a:ext>
            </a:extLst>
          </p:cNvPr>
          <p:cNvSpPr txBox="1">
            <a:spLocks/>
          </p:cNvSpPr>
          <p:nvPr/>
        </p:nvSpPr>
        <p:spPr>
          <a:xfrm>
            <a:off x="3175026" y="5181415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only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068A6D44-8978-4A9F-ADC8-B6BC50670A7A}"/>
              </a:ext>
            </a:extLst>
          </p:cNvPr>
          <p:cNvSpPr txBox="1">
            <a:spLocks/>
          </p:cNvSpPr>
          <p:nvPr/>
        </p:nvSpPr>
        <p:spPr>
          <a:xfrm>
            <a:off x="5535910" y="5169179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deep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18FA5AA5-DAFC-430D-B4DA-0948C66433E5}"/>
              </a:ext>
            </a:extLst>
          </p:cNvPr>
          <p:cNvSpPr txBox="1">
            <a:spLocks/>
          </p:cNvSpPr>
          <p:nvPr/>
        </p:nvSpPr>
        <p:spPr>
          <a:xfrm>
            <a:off x="4181156" y="5514109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bored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79A16241-C044-4F6E-9F53-48872670267D}"/>
              </a:ext>
            </a:extLst>
          </p:cNvPr>
          <p:cNvSpPr txBox="1">
            <a:spLocks/>
          </p:cNvSpPr>
          <p:nvPr/>
        </p:nvSpPr>
        <p:spPr>
          <a:xfrm>
            <a:off x="6652856" y="5528374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death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EF429AF0-999C-4EF4-9EA4-D53D1169BDCC}"/>
              </a:ext>
            </a:extLst>
          </p:cNvPr>
          <p:cNvSpPr txBox="1">
            <a:spLocks/>
          </p:cNvSpPr>
          <p:nvPr/>
        </p:nvSpPr>
        <p:spPr>
          <a:xfrm>
            <a:off x="7033455" y="5870699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kick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EDB27FC3-5DFF-4128-867C-F26274E880CC}"/>
              </a:ext>
            </a:extLst>
          </p:cNvPr>
          <p:cNvSpPr txBox="1">
            <a:spLocks/>
          </p:cNvSpPr>
          <p:nvPr/>
        </p:nvSpPr>
        <p:spPr>
          <a:xfrm>
            <a:off x="9451365" y="5873087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teeth</a:t>
            </a:r>
            <a:endParaRPr lang="hr-HR" sz="195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82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6" y="1757"/>
            <a:ext cx="4826675" cy="685448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597" y="1988757"/>
            <a:ext cx="11586805" cy="303147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658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" y="527"/>
            <a:ext cx="4824152" cy="685747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6690" y="1379218"/>
            <a:ext cx="9472981" cy="36891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AAAED043-B3D9-4390-AE8D-BBB25CCC78A9}"/>
              </a:ext>
            </a:extLst>
          </p:cNvPr>
          <p:cNvSpPr txBox="1">
            <a:spLocks/>
          </p:cNvSpPr>
          <p:nvPr/>
        </p:nvSpPr>
        <p:spPr>
          <a:xfrm>
            <a:off x="8500605" y="2504530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vision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B7B16DD6-7987-4FB8-89F4-72579C2BE87E}"/>
              </a:ext>
            </a:extLst>
          </p:cNvPr>
          <p:cNvSpPr txBox="1">
            <a:spLocks/>
          </p:cNvSpPr>
          <p:nvPr/>
        </p:nvSpPr>
        <p:spPr>
          <a:xfrm>
            <a:off x="3857386" y="2902675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scar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22E0DF10-3CE6-44D7-B8E0-7AE4038F7E80}"/>
              </a:ext>
            </a:extLst>
          </p:cNvPr>
          <p:cNvSpPr txBox="1">
            <a:spLocks/>
          </p:cNvSpPr>
          <p:nvPr/>
        </p:nvSpPr>
        <p:spPr>
          <a:xfrm>
            <a:off x="7123609" y="3322289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printed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8231EB73-C051-40F3-B688-F0AA2BF42FD8}"/>
              </a:ext>
            </a:extLst>
          </p:cNvPr>
          <p:cNvSpPr txBox="1">
            <a:spLocks/>
          </p:cNvSpPr>
          <p:nvPr/>
        </p:nvSpPr>
        <p:spPr>
          <a:xfrm>
            <a:off x="4977332" y="3747329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surgery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xmlns="" id="{2B1F159E-32E8-4C66-93C1-C810B2362BC1}"/>
              </a:ext>
            </a:extLst>
          </p:cNvPr>
          <p:cNvSpPr txBox="1">
            <a:spLocks/>
          </p:cNvSpPr>
          <p:nvPr/>
        </p:nvSpPr>
        <p:spPr>
          <a:xfrm>
            <a:off x="8743151" y="4163414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disease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xmlns="" id="{F0515536-B2E9-4E2E-B8C9-AA0BA2F418BA}"/>
              </a:ext>
            </a:extLst>
          </p:cNvPr>
          <p:cNvSpPr txBox="1">
            <a:spLocks/>
          </p:cNvSpPr>
          <p:nvPr/>
        </p:nvSpPr>
        <p:spPr>
          <a:xfrm>
            <a:off x="4511651" y="4583018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implanted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xmlns="" id="{2BB16240-3A41-4855-85A5-752004814499}"/>
              </a:ext>
            </a:extLst>
          </p:cNvPr>
          <p:cNvSpPr txBox="1">
            <a:spLocks/>
          </p:cNvSpPr>
          <p:nvPr/>
        </p:nvSpPr>
        <p:spPr>
          <a:xfrm>
            <a:off x="4826147" y="5575730"/>
            <a:ext cx="7365853" cy="352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r>
              <a:rPr lang="hr-HR" sz="2000" i="1" dirty="0"/>
              <a:t>Provjeri što si naučio: </a:t>
            </a:r>
            <a:r>
              <a:rPr lang="hr-HR" sz="2000" i="1" dirty="0">
                <a:hlinkClick r:id="rId4"/>
              </a:rPr>
              <a:t>https://www.bookwidgets.com/play/VB9C2V9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xmlns="" val="288607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65" y="1757"/>
            <a:ext cx="4825557" cy="685448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597" y="2363500"/>
            <a:ext cx="11586805" cy="213099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5492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6" y="0"/>
            <a:ext cx="4843724" cy="686260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791200" y="326721"/>
            <a:ext cx="6307013" cy="1319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2310" y="203322"/>
            <a:ext cx="5301297" cy="104123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E5B086D5-D896-42FC-B953-4B6E07D81E10}"/>
              </a:ext>
            </a:extLst>
          </p:cNvPr>
          <p:cNvSpPr txBox="1">
            <a:spLocks/>
          </p:cNvSpPr>
          <p:nvPr/>
        </p:nvSpPr>
        <p:spPr>
          <a:xfrm>
            <a:off x="4847550" y="1603423"/>
            <a:ext cx="6459361" cy="73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expressions</a:t>
            </a:r>
            <a:r>
              <a:rPr lang="hr-HR" sz="2000" b="1" dirty="0"/>
              <a:t>? </a:t>
            </a:r>
            <a:endParaRPr lang="hr-HR" sz="2000" i="1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A85EEE40-F9CD-4FAA-BD7A-1BBED872CD8F}"/>
              </a:ext>
            </a:extLst>
          </p:cNvPr>
          <p:cNvSpPr txBox="1">
            <a:spLocks/>
          </p:cNvSpPr>
          <p:nvPr/>
        </p:nvSpPr>
        <p:spPr>
          <a:xfrm>
            <a:off x="4847549" y="2160324"/>
            <a:ext cx="2496902" cy="46976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b="1" dirty="0"/>
              <a:t>s</a:t>
            </a:r>
            <a:r>
              <a:rPr lang="en-US" sz="1900" b="1" dirty="0" err="1"/>
              <a:t>trive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s</a:t>
            </a:r>
            <a:r>
              <a:rPr lang="en-US" sz="1900" b="1" dirty="0" err="1"/>
              <a:t>urgery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i</a:t>
            </a:r>
            <a:r>
              <a:rPr lang="en-US" sz="1900" b="1" dirty="0" err="1"/>
              <a:t>mplant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chemicals</a:t>
            </a:r>
          </a:p>
          <a:p>
            <a:pPr marL="0" indent="0">
              <a:buNone/>
            </a:pPr>
            <a:r>
              <a:rPr lang="hr-HR" sz="1900" b="1" dirty="0"/>
              <a:t>e</a:t>
            </a:r>
            <a:r>
              <a:rPr lang="en-US" sz="1900" b="1" dirty="0" err="1"/>
              <a:t>nhancement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mental abilities 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v</a:t>
            </a:r>
            <a:r>
              <a:rPr lang="en-US" sz="1900" b="1" dirty="0" err="1"/>
              <a:t>ision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r</a:t>
            </a:r>
            <a:r>
              <a:rPr lang="en-US" sz="1900" b="1" dirty="0" err="1"/>
              <a:t>emove</a:t>
            </a:r>
            <a:r>
              <a:rPr lang="hr-HR" sz="1900" b="1" dirty="0"/>
              <a:t> </a:t>
            </a:r>
            <a:r>
              <a:rPr lang="en-US" sz="1900" b="1" dirty="0"/>
              <a:t>scar</a:t>
            </a:r>
            <a:r>
              <a:rPr lang="hr-HR" sz="1900" b="1" dirty="0"/>
              <a:t>s</a:t>
            </a:r>
          </a:p>
          <a:p>
            <a:pPr marL="0" indent="0">
              <a:buNone/>
            </a:pPr>
            <a:r>
              <a:rPr lang="hr-HR" sz="1900" b="1" dirty="0"/>
              <a:t>e</a:t>
            </a:r>
            <a:r>
              <a:rPr lang="en-US" sz="1900" b="1" dirty="0" err="1"/>
              <a:t>yebrows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c</a:t>
            </a:r>
            <a:r>
              <a:rPr lang="en-US" sz="1900" b="1" dirty="0" err="1"/>
              <a:t>heekbones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cure a disease</a:t>
            </a:r>
          </a:p>
          <a:p>
            <a:pPr marL="0" indent="0">
              <a:buNone/>
            </a:pPr>
            <a:r>
              <a:rPr lang="en-US" sz="1900" b="1" dirty="0"/>
              <a:t>to be banned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illegal substances</a:t>
            </a: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67395815-9C46-4725-864E-DBE8943D2113}"/>
              </a:ext>
            </a:extLst>
          </p:cNvPr>
          <p:cNvSpPr txBox="1">
            <a:spLocks/>
          </p:cNvSpPr>
          <p:nvPr/>
        </p:nvSpPr>
        <p:spPr>
          <a:xfrm>
            <a:off x="7662744" y="2160324"/>
            <a:ext cx="7094284" cy="46976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i="1" dirty="0"/>
              <a:t>težiti</a:t>
            </a:r>
          </a:p>
          <a:p>
            <a:pPr marL="0" indent="0">
              <a:buNone/>
            </a:pPr>
            <a:r>
              <a:rPr lang="hr-HR" sz="1900" i="1" dirty="0"/>
              <a:t>operacija</a:t>
            </a:r>
          </a:p>
          <a:p>
            <a:pPr marL="0" indent="0">
              <a:buNone/>
            </a:pPr>
            <a:r>
              <a:rPr lang="hr-HR" sz="1900" i="1" dirty="0"/>
              <a:t>ugraditi</a:t>
            </a:r>
          </a:p>
          <a:p>
            <a:pPr marL="0" indent="0">
              <a:buNone/>
            </a:pPr>
            <a:r>
              <a:rPr lang="hr-HR" sz="1900" i="1" dirty="0"/>
              <a:t>kemikalije</a:t>
            </a:r>
          </a:p>
          <a:p>
            <a:pPr marL="0" indent="0">
              <a:buNone/>
            </a:pPr>
            <a:r>
              <a:rPr lang="hr-HR" sz="1900" i="1" dirty="0"/>
              <a:t>poboljšanje</a:t>
            </a:r>
          </a:p>
          <a:p>
            <a:pPr marL="0" indent="0">
              <a:buNone/>
            </a:pPr>
            <a:r>
              <a:rPr lang="hr-HR" sz="1900" i="1" dirty="0"/>
              <a:t>mentalne sposobnosti</a:t>
            </a:r>
          </a:p>
          <a:p>
            <a:pPr marL="0" indent="0">
              <a:buNone/>
            </a:pPr>
            <a:r>
              <a:rPr lang="hr-HR" sz="1900" i="1" dirty="0"/>
              <a:t>vid</a:t>
            </a:r>
          </a:p>
          <a:p>
            <a:pPr marL="0" indent="0">
              <a:buNone/>
            </a:pPr>
            <a:r>
              <a:rPr lang="hr-HR" sz="1900" i="1" dirty="0"/>
              <a:t>uklanjanje ožiljaka</a:t>
            </a:r>
          </a:p>
          <a:p>
            <a:pPr marL="0" indent="0">
              <a:buNone/>
            </a:pPr>
            <a:r>
              <a:rPr lang="hr-HR" sz="1900" i="1" dirty="0"/>
              <a:t>obrve</a:t>
            </a:r>
          </a:p>
          <a:p>
            <a:pPr marL="0" indent="0">
              <a:buNone/>
            </a:pPr>
            <a:r>
              <a:rPr lang="hr-HR" sz="1900" i="1" dirty="0"/>
              <a:t>jagodice</a:t>
            </a:r>
          </a:p>
          <a:p>
            <a:pPr marL="0" indent="0">
              <a:buNone/>
            </a:pPr>
            <a:r>
              <a:rPr lang="hr-HR" sz="1900" i="1" dirty="0"/>
              <a:t>izliječiti bolest</a:t>
            </a:r>
          </a:p>
          <a:p>
            <a:pPr marL="0" indent="0">
              <a:buNone/>
            </a:pPr>
            <a:r>
              <a:rPr lang="hr-HR" sz="1900" i="1" dirty="0"/>
              <a:t>biti zabranjeno</a:t>
            </a:r>
          </a:p>
          <a:p>
            <a:pPr marL="0" indent="0">
              <a:buNone/>
            </a:pPr>
            <a:r>
              <a:rPr lang="hr-HR" sz="1900" i="1" dirty="0"/>
              <a:t>ilegalne supstance</a:t>
            </a:r>
          </a:p>
          <a:p>
            <a:pPr marL="0" indent="0">
              <a:buNone/>
            </a:pPr>
            <a:endParaRPr lang="hr-HR" sz="1900" i="1" dirty="0"/>
          </a:p>
          <a:p>
            <a:pPr marL="0" indent="0">
              <a:buNone/>
            </a:pPr>
            <a:endParaRPr lang="hr-HR" sz="1900" i="1" dirty="0"/>
          </a:p>
        </p:txBody>
      </p:sp>
    </p:spTree>
    <p:extLst>
      <p:ext uri="{BB962C8B-B14F-4D97-AF65-F5344CB8AC3E}">
        <p14:creationId xmlns:p14="http://schemas.microsoft.com/office/powerpoint/2010/main" xmlns="" val="328774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build="p"/>
      <p:bldP spid="9" grpId="0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4" y="-1279"/>
            <a:ext cx="4837730" cy="686055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0090" y="1024108"/>
            <a:ext cx="4736255" cy="539622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4913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4" y="-1279"/>
            <a:ext cx="4837730" cy="686055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71904" y="415754"/>
            <a:ext cx="7285922" cy="686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the text. Circle the human</a:t>
            </a:r>
            <a:r>
              <a:rPr lang="hr-HR" sz="2000" b="1" dirty="0"/>
              <a:t> </a:t>
            </a:r>
            <a:r>
              <a:rPr lang="en-US" sz="2000" b="1" dirty="0"/>
              <a:t>enhancement possibilities that are mentioned</a:t>
            </a:r>
            <a:r>
              <a:rPr lang="hr-HR" sz="2000" b="1" dirty="0"/>
              <a:t> </a:t>
            </a:r>
            <a:r>
              <a:rPr lang="en-US" sz="2000" b="1" dirty="0"/>
              <a:t>in the text</a:t>
            </a:r>
            <a:r>
              <a:rPr lang="en-US" sz="2000" b="1" dirty="0" smtClean="0"/>
              <a:t>.</a:t>
            </a:r>
            <a:r>
              <a:rPr lang="hr-HR" sz="2000" i="1" dirty="0" smtClean="0"/>
              <a:t>. 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084" y="1442715"/>
            <a:ext cx="7769066" cy="438960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Vidi izvornu sliku">
            <a:extLst>
              <a:ext uri="{FF2B5EF4-FFF2-40B4-BE49-F238E27FC236}">
                <a16:creationId xmlns:a16="http://schemas.microsoft.com/office/drawing/2014/main" xmlns="" id="{1993F5F5-BD54-4854-949F-17B1D3F5D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80" y="2258092"/>
            <a:ext cx="1013296" cy="3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idi izvornu sliku">
            <a:extLst>
              <a:ext uri="{FF2B5EF4-FFF2-40B4-BE49-F238E27FC236}">
                <a16:creationId xmlns:a16="http://schemas.microsoft.com/office/drawing/2014/main" xmlns="" id="{F25F108A-CAF3-49B6-B250-3B82E83D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5816" y="2254592"/>
            <a:ext cx="1013296" cy="3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idi izvornu sliku">
            <a:extLst>
              <a:ext uri="{FF2B5EF4-FFF2-40B4-BE49-F238E27FC236}">
                <a16:creationId xmlns:a16="http://schemas.microsoft.com/office/drawing/2014/main" xmlns="" id="{E01DD6E5-4562-4D8D-8D0C-78AC8590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2212" y="2260057"/>
            <a:ext cx="1013296" cy="3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idi izvornu sliku">
            <a:extLst>
              <a:ext uri="{FF2B5EF4-FFF2-40B4-BE49-F238E27FC236}">
                <a16:creationId xmlns:a16="http://schemas.microsoft.com/office/drawing/2014/main" xmlns="" id="{3D90EE86-4C87-490C-9B39-70ABFD9E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084" y="2474258"/>
            <a:ext cx="2328720" cy="3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B9CC4E3-C6BC-489C-A9B0-438F24250F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8305" y="2168445"/>
            <a:ext cx="3781360" cy="22617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2914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4" y="-1279"/>
            <a:ext cx="4837730" cy="686055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1904" y="1419581"/>
            <a:ext cx="4736255" cy="21707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175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65" y="-9206"/>
            <a:ext cx="4846156" cy="688538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555" y="1728019"/>
            <a:ext cx="11516890" cy="340196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66115B23-1322-4DB9-8E7F-6F97CA15CE75}"/>
              </a:ext>
            </a:extLst>
          </p:cNvPr>
          <p:cNvSpPr txBox="1">
            <a:spLocks/>
          </p:cNvSpPr>
          <p:nvPr/>
        </p:nvSpPr>
        <p:spPr>
          <a:xfrm>
            <a:off x="9332259" y="2456000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cosmetic</a:t>
            </a:r>
            <a:r>
              <a:rPr lang="hr-HR" sz="1950" i="1" dirty="0">
                <a:solidFill>
                  <a:srgbClr val="FF0000"/>
                </a:solidFill>
              </a:rPr>
              <a:t> </a:t>
            </a:r>
            <a:r>
              <a:rPr lang="hr-HR" sz="1950" i="1" dirty="0" err="1">
                <a:solidFill>
                  <a:srgbClr val="FF0000"/>
                </a:solidFill>
              </a:rPr>
              <a:t>surgery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0F50C6F8-2E07-4139-98F1-67430DC234DF}"/>
              </a:ext>
            </a:extLst>
          </p:cNvPr>
          <p:cNvSpPr txBox="1">
            <a:spLocks/>
          </p:cNvSpPr>
          <p:nvPr/>
        </p:nvSpPr>
        <p:spPr>
          <a:xfrm>
            <a:off x="5665697" y="2777133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perfecting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323C1E7B-AAF4-44D5-ACD5-6EAAC5803B9C}"/>
              </a:ext>
            </a:extLst>
          </p:cNvPr>
          <p:cNvSpPr txBox="1">
            <a:spLocks/>
          </p:cNvSpPr>
          <p:nvPr/>
        </p:nvSpPr>
        <p:spPr>
          <a:xfrm>
            <a:off x="2765801" y="3103531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vision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5F9CA75A-CD42-4DA9-AF53-5EA2658A5031}"/>
              </a:ext>
            </a:extLst>
          </p:cNvPr>
          <p:cNvSpPr txBox="1">
            <a:spLocks/>
          </p:cNvSpPr>
          <p:nvPr/>
        </p:nvSpPr>
        <p:spPr>
          <a:xfrm>
            <a:off x="2873381" y="3424519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laws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A6CD981A-78DF-44F9-9409-327E014A5B55}"/>
              </a:ext>
            </a:extLst>
          </p:cNvPr>
          <p:cNvSpPr txBox="1">
            <a:spLocks/>
          </p:cNvSpPr>
          <p:nvPr/>
        </p:nvSpPr>
        <p:spPr>
          <a:xfrm>
            <a:off x="6973267" y="3738017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remove</a:t>
            </a:r>
            <a:r>
              <a:rPr lang="hr-HR" sz="1950" i="1" dirty="0">
                <a:solidFill>
                  <a:srgbClr val="FF0000"/>
                </a:solidFill>
              </a:rPr>
              <a:t> </a:t>
            </a:r>
            <a:r>
              <a:rPr lang="hr-HR" sz="1950" i="1" dirty="0" err="1">
                <a:solidFill>
                  <a:srgbClr val="FF0000"/>
                </a:solidFill>
              </a:rPr>
              <a:t>scars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243CC29F-9414-4B33-8A79-B5AE156B6EBC}"/>
              </a:ext>
            </a:extLst>
          </p:cNvPr>
          <p:cNvSpPr txBox="1">
            <a:spLocks/>
          </p:cNvSpPr>
          <p:nvPr/>
        </p:nvSpPr>
        <p:spPr>
          <a:xfrm>
            <a:off x="4761929" y="4059221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 err="1">
                <a:solidFill>
                  <a:srgbClr val="FF0000"/>
                </a:solidFill>
              </a:rPr>
              <a:t>draw</a:t>
            </a:r>
            <a:r>
              <a:rPr lang="hr-HR" sz="1950" i="1" dirty="0">
                <a:solidFill>
                  <a:srgbClr val="FF0000"/>
                </a:solidFill>
              </a:rPr>
              <a:t> </a:t>
            </a:r>
            <a:r>
              <a:rPr lang="hr-HR" sz="1950" i="1" dirty="0" err="1">
                <a:solidFill>
                  <a:srgbClr val="FF0000"/>
                </a:solidFill>
              </a:rPr>
              <a:t>the</a:t>
            </a:r>
            <a:r>
              <a:rPr lang="hr-HR" sz="1950" i="1" dirty="0">
                <a:solidFill>
                  <a:srgbClr val="FF0000"/>
                </a:solidFill>
              </a:rPr>
              <a:t> line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6F44F301-1C5F-4555-B42B-0DAB77AEBE5F}"/>
              </a:ext>
            </a:extLst>
          </p:cNvPr>
          <p:cNvSpPr txBox="1">
            <a:spLocks/>
          </p:cNvSpPr>
          <p:nvPr/>
        </p:nvSpPr>
        <p:spPr>
          <a:xfrm>
            <a:off x="8767483" y="4372274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human </a:t>
            </a:r>
            <a:r>
              <a:rPr lang="hr-HR" sz="1950" i="1" dirty="0" err="1">
                <a:solidFill>
                  <a:srgbClr val="FF0000"/>
                </a:solidFill>
              </a:rPr>
              <a:t>enhancement</a:t>
            </a:r>
            <a:endParaRPr lang="hr-HR" sz="195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28471B44-DBC6-4A40-8168-C13A0A894604}"/>
              </a:ext>
            </a:extLst>
          </p:cNvPr>
          <p:cNvSpPr txBox="1">
            <a:spLocks/>
          </p:cNvSpPr>
          <p:nvPr/>
        </p:nvSpPr>
        <p:spPr>
          <a:xfrm>
            <a:off x="3615335" y="4697809"/>
            <a:ext cx="241791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cure a </a:t>
            </a:r>
            <a:r>
              <a:rPr lang="hr-HR" sz="1950" i="1" dirty="0" err="1">
                <a:solidFill>
                  <a:srgbClr val="FF0000"/>
                </a:solidFill>
              </a:rPr>
              <a:t>disease</a:t>
            </a:r>
            <a:r>
              <a:rPr lang="hr-HR" sz="195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7937CD60-5B4B-4268-B728-815A8452C024}"/>
              </a:ext>
            </a:extLst>
          </p:cNvPr>
          <p:cNvSpPr txBox="1">
            <a:spLocks/>
          </p:cNvSpPr>
          <p:nvPr/>
        </p:nvSpPr>
        <p:spPr>
          <a:xfrm>
            <a:off x="4826147" y="5620997"/>
            <a:ext cx="7365853" cy="352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r>
              <a:rPr lang="hr-HR" sz="2000" i="1" dirty="0" smtClean="0">
                <a:hlinkClick r:id="rId4"/>
              </a:rPr>
              <a:t>https</a:t>
            </a:r>
            <a:r>
              <a:rPr lang="hr-HR" sz="2000" i="1" dirty="0">
                <a:hlinkClick r:id="rId4"/>
              </a:rPr>
              <a:t>://wordwall.net/resource/24702403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xmlns="" val="3734597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6" y="-1279"/>
            <a:ext cx="4826675" cy="686055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54" y="1961864"/>
            <a:ext cx="11716491" cy="233222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9279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" y="527"/>
            <a:ext cx="4824152" cy="685747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45.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7480" y="1228165"/>
            <a:ext cx="7735297" cy="542816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6147" y="246494"/>
            <a:ext cx="7365853" cy="6546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E2317E2C-D036-4030-A83B-6CEB112B741C}"/>
              </a:ext>
            </a:extLst>
          </p:cNvPr>
          <p:cNvSpPr txBox="1">
            <a:spLocks/>
          </p:cNvSpPr>
          <p:nvPr/>
        </p:nvSpPr>
        <p:spPr>
          <a:xfrm>
            <a:off x="6911788" y="1724261"/>
            <a:ext cx="60960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F40E7678-E752-463E-A564-2441E949837C}"/>
              </a:ext>
            </a:extLst>
          </p:cNvPr>
          <p:cNvSpPr txBox="1">
            <a:spLocks/>
          </p:cNvSpPr>
          <p:nvPr/>
        </p:nvSpPr>
        <p:spPr>
          <a:xfrm>
            <a:off x="5298140" y="1988158"/>
            <a:ext cx="60960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7124A092-EE98-418A-9C6E-AD990ED4DBF4}"/>
              </a:ext>
            </a:extLst>
          </p:cNvPr>
          <p:cNvSpPr txBox="1">
            <a:spLocks/>
          </p:cNvSpPr>
          <p:nvPr/>
        </p:nvSpPr>
        <p:spPr>
          <a:xfrm>
            <a:off x="8518038" y="2280073"/>
            <a:ext cx="60960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74532B6B-05F9-4226-BDA6-DA99700660CA}"/>
              </a:ext>
            </a:extLst>
          </p:cNvPr>
          <p:cNvSpPr txBox="1">
            <a:spLocks/>
          </p:cNvSpPr>
          <p:nvPr/>
        </p:nvSpPr>
        <p:spPr>
          <a:xfrm>
            <a:off x="7433953" y="2547529"/>
            <a:ext cx="1189302" cy="948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440F9F0F-A461-4D0D-BED8-0EFA820C017F}"/>
              </a:ext>
            </a:extLst>
          </p:cNvPr>
          <p:cNvSpPr txBox="1">
            <a:spLocks/>
          </p:cNvSpPr>
          <p:nvPr/>
        </p:nvSpPr>
        <p:spPr>
          <a:xfrm>
            <a:off x="7917403" y="2794057"/>
            <a:ext cx="60960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6B5B28C0-F2DF-4418-B36F-54D54FD9D50D}"/>
              </a:ext>
            </a:extLst>
          </p:cNvPr>
          <p:cNvSpPr txBox="1">
            <a:spLocks/>
          </p:cNvSpPr>
          <p:nvPr/>
        </p:nvSpPr>
        <p:spPr>
          <a:xfrm>
            <a:off x="6056764" y="3048684"/>
            <a:ext cx="609600" cy="3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950" i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xmlns="" val="132907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65" y="-8570"/>
            <a:ext cx="4846156" cy="688410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5976" y="1738020"/>
            <a:ext cx="9299504" cy="261500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3173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3AC4E0D8E95B48BADCCB3799A701C5" ma:contentTypeVersion="31" ma:contentTypeDescription="Create a new document." ma:contentTypeScope="" ma:versionID="ba95b02dfc9390a32c8faacc1b948894">
  <xsd:schema xmlns:xsd="http://www.w3.org/2001/XMLSchema" xmlns:xs="http://www.w3.org/2001/XMLSchema" xmlns:p="http://schemas.microsoft.com/office/2006/metadata/properties" xmlns:ns3="1ed46e35-59ec-4778-8eff-c458b38f4962" xmlns:ns4="f87c038a-0f61-486c-a8ca-ffce83998b64" targetNamespace="http://schemas.microsoft.com/office/2006/metadata/properties" ma:root="true" ma:fieldsID="04f1a11fd032ff679ee6916f2fad8384" ns3:_="" ns4:_="">
    <xsd:import namespace="1ed46e35-59ec-4778-8eff-c458b38f4962"/>
    <xsd:import namespace="f87c038a-0f61-486c-a8ca-ffce83998b6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46e35-59ec-4778-8eff-c458b38f49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c038a-0f61-486c-a8ca-ffce83998b64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msChannelId" ma:index="15" nillable="true" ma:displayName="Teams Channel Id" ma:internalName="TeamsChannelId">
      <xsd:simpleType>
        <xsd:restriction base="dms:Text"/>
      </xsd:simpleType>
    </xsd:element>
    <xsd:element name="Owner" ma:index="1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5" nillable="true" ma:displayName="Location" ma:internalName="MediaServiceLocation" ma:readOnly="true">
      <xsd:simpleType>
        <xsd:restriction base="dms:Text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f87c038a-0f61-486c-a8ca-ffce83998b64" xsi:nil="true"/>
    <IsNotebookLocked xmlns="f87c038a-0f61-486c-a8ca-ffce83998b64" xsi:nil="true"/>
    <Self_Registration_Enabled xmlns="f87c038a-0f61-486c-a8ca-ffce83998b64" xsi:nil="true"/>
    <Students xmlns="f87c038a-0f61-486c-a8ca-ffce83998b64">
      <UserInfo>
        <DisplayName/>
        <AccountId xsi:nil="true"/>
        <AccountType/>
      </UserInfo>
    </Students>
    <Templates xmlns="f87c038a-0f61-486c-a8ca-ffce83998b64" xsi:nil="true"/>
    <AppVersion xmlns="f87c038a-0f61-486c-a8ca-ffce83998b64" xsi:nil="true"/>
    <NotebookType xmlns="f87c038a-0f61-486c-a8ca-ffce83998b64" xsi:nil="true"/>
    <Teachers xmlns="f87c038a-0f61-486c-a8ca-ffce83998b64">
      <UserInfo>
        <DisplayName/>
        <AccountId xsi:nil="true"/>
        <AccountType/>
      </UserInfo>
    </Teachers>
    <Student_Groups xmlns="f87c038a-0f61-486c-a8ca-ffce83998b64">
      <UserInfo>
        <DisplayName/>
        <AccountId xsi:nil="true"/>
        <AccountType/>
      </UserInfo>
    </Student_Groups>
    <Owner xmlns="f87c038a-0f61-486c-a8ca-ffce83998b64">
      <UserInfo>
        <DisplayName/>
        <AccountId xsi:nil="true"/>
        <AccountType/>
      </UserInfo>
    </Owner>
    <Has_Teacher_Only_SectionGroup xmlns="f87c038a-0f61-486c-a8ca-ffce83998b64" xsi:nil="true"/>
    <DefaultSectionNames xmlns="f87c038a-0f61-486c-a8ca-ffce83998b64" xsi:nil="true"/>
    <Is_Collaboration_Space_Locked xmlns="f87c038a-0f61-486c-a8ca-ffce83998b64" xsi:nil="true"/>
    <TeamsChannelId xmlns="f87c038a-0f61-486c-a8ca-ffce83998b64" xsi:nil="true"/>
    <Invited_Students xmlns="f87c038a-0f61-486c-a8ca-ffce83998b64" xsi:nil="true"/>
    <FolderType xmlns="f87c038a-0f61-486c-a8ca-ffce83998b64" xsi:nil="true"/>
    <CultureName xmlns="f87c038a-0f61-486c-a8ca-ffce83998b6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95F8E0-90FC-4FC8-8435-4906071B29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d46e35-59ec-4778-8eff-c458b38f4962"/>
    <ds:schemaRef ds:uri="f87c038a-0f61-486c-a8ca-ffce83998b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CBF576-19D7-4B99-82AA-95928A62ACA0}">
  <ds:schemaRefs>
    <ds:schemaRef ds:uri="http://schemas.microsoft.com/office/2006/metadata/properties"/>
    <ds:schemaRef ds:uri="f87c038a-0f61-486c-a8ca-ffce83998b64"/>
    <ds:schemaRef ds:uri="http://purl.org/dc/elements/1.1/"/>
    <ds:schemaRef ds:uri="http://schemas.microsoft.com/office/infopath/2007/PartnerControls"/>
    <ds:schemaRef ds:uri="1ed46e35-59ec-4778-8eff-c458b38f4962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6271EDC-D3ED-4737-8FFF-A5E6D7ADC4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3947</TotalTime>
  <Words>155</Words>
  <Application>Microsoft Office PowerPoint</Application>
  <PresentationFormat>Custom</PresentationFormat>
  <Paragraphs>68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sustava Office</vt:lpstr>
      <vt:lpstr>UNIT 3;  Trends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326</cp:revision>
  <dcterms:created xsi:type="dcterms:W3CDTF">2020-09-12T11:20:19Z</dcterms:created>
  <dcterms:modified xsi:type="dcterms:W3CDTF">2021-11-16T11:01:01Z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0x010100273AC4E0D8E95B48BADCCB3799A701C5</vt:lpwstr>
  </property>
</Properties>
</file>